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71" r:id="rId2"/>
    <p:sldId id="277" r:id="rId3"/>
    <p:sldId id="276" r:id="rId4"/>
    <p:sldId id="275" r:id="rId5"/>
    <p:sldId id="282" r:id="rId6"/>
    <p:sldId id="280" r:id="rId7"/>
    <p:sldId id="279" r:id="rId8"/>
    <p:sldId id="283" r:id="rId9"/>
    <p:sldId id="284" r:id="rId10"/>
    <p:sldId id="272" r:id="rId11"/>
    <p:sldId id="273" r:id="rId12"/>
    <p:sldId id="289" r:id="rId13"/>
    <p:sldId id="266" r:id="rId14"/>
    <p:sldId id="259" r:id="rId15"/>
    <p:sldId id="260" r:id="rId16"/>
    <p:sldId id="262" r:id="rId17"/>
    <p:sldId id="274" r:id="rId18"/>
    <p:sldId id="268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8" d="100"/>
          <a:sy n="68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23E3A-EE75-4D57-8D1C-2D7FA7D07CC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F416CB-DB58-414E-9EC8-E1286422E6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Вопрос учителя, содержащий в себе слова ответа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C188AB-661B-4146-AD23-64849C68ACB2}" type="parTrans" cxnId="{89C31299-0DA0-4701-B3FB-A8A80B532846}">
      <dgm:prSet/>
      <dgm:spPr/>
      <dgm:t>
        <a:bodyPr/>
        <a:lstStyle/>
        <a:p>
          <a:endParaRPr lang="ru-RU"/>
        </a:p>
      </dgm:t>
    </dgm:pt>
    <dgm:pt modelId="{4E5BCEDD-9929-4F56-9DDF-B9A3AEAC6608}" type="sibTrans" cxnId="{89C31299-0DA0-4701-B3FB-A8A80B532846}">
      <dgm:prSet/>
      <dgm:spPr/>
      <dgm:t>
        <a:bodyPr/>
        <a:lstStyle/>
        <a:p>
          <a:endParaRPr lang="ru-RU"/>
        </a:p>
      </dgm:t>
    </dgm:pt>
    <dgm:pt modelId="{55A55A34-A699-476E-B34E-F8765FAE5A8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Вопрос учителя, содержащий синонимы. </a:t>
          </a:r>
        </a:p>
      </dgm:t>
    </dgm:pt>
    <dgm:pt modelId="{AFDFD65B-D3F1-401D-8F43-E122599733B2}" type="parTrans" cxnId="{2218D0AD-D39D-4EF5-9C00-34B2EB856971}">
      <dgm:prSet/>
      <dgm:spPr/>
      <dgm:t>
        <a:bodyPr/>
        <a:lstStyle/>
        <a:p>
          <a:endParaRPr lang="ru-RU"/>
        </a:p>
      </dgm:t>
    </dgm:pt>
    <dgm:pt modelId="{8D50F788-3894-44DC-96C9-8130EE989E42}" type="sibTrans" cxnId="{2218D0AD-D39D-4EF5-9C00-34B2EB856971}">
      <dgm:prSet/>
      <dgm:spPr/>
      <dgm:t>
        <a:bodyPr/>
        <a:lstStyle/>
        <a:p>
          <a:endParaRPr lang="ru-RU"/>
        </a:p>
      </dgm:t>
    </dgm:pt>
    <dgm:pt modelId="{E9FC62CF-B533-4532-8EE5-082003AFA7D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Задание учителя</a:t>
          </a:r>
        </a:p>
      </dgm:t>
    </dgm:pt>
    <dgm:pt modelId="{4E527048-3BC0-455B-84C9-CC25EAE80A7E}" type="parTrans" cxnId="{6C84C98A-735C-416A-B9D7-FEB8D84A1DAC}">
      <dgm:prSet/>
      <dgm:spPr/>
      <dgm:t>
        <a:bodyPr/>
        <a:lstStyle/>
        <a:p>
          <a:endParaRPr lang="ru-RU"/>
        </a:p>
      </dgm:t>
    </dgm:pt>
    <dgm:pt modelId="{FD0883BD-68F7-4F1C-B3E2-13AC477E6F19}" type="sibTrans" cxnId="{6C84C98A-735C-416A-B9D7-FEB8D84A1DAC}">
      <dgm:prSet/>
      <dgm:spPr/>
      <dgm:t>
        <a:bodyPr/>
        <a:lstStyle/>
        <a:p>
          <a:endParaRPr lang="ru-RU"/>
        </a:p>
      </dgm:t>
    </dgm:pt>
    <dgm:pt modelId="{63C741EA-25A0-4768-B48F-8B7CD7B3430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«Куда пошли Маша с папой?». 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C4BE0E-DF15-44B9-B071-A373FBB0CC44}" type="parTrans" cxnId="{DFDC34B7-EFA6-4141-9E68-EABEFC727581}">
      <dgm:prSet/>
      <dgm:spPr/>
      <dgm:t>
        <a:bodyPr/>
        <a:lstStyle/>
        <a:p>
          <a:endParaRPr lang="ru-RU"/>
        </a:p>
      </dgm:t>
    </dgm:pt>
    <dgm:pt modelId="{50BAA950-CDBA-46CC-AA61-2EC146DE8B8A}" type="sibTrans" cxnId="{DFDC34B7-EFA6-4141-9E68-EABEFC727581}">
      <dgm:prSet/>
      <dgm:spPr/>
      <dgm:t>
        <a:bodyPr/>
        <a:lstStyle/>
        <a:p>
          <a:endParaRPr lang="ru-RU"/>
        </a:p>
      </dgm:t>
    </dgm:pt>
    <dgm:pt modelId="{AA3E56DA-A2A1-4C09-A9E8-644D87C6EA0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«Куда отправились главные герои?». </a:t>
          </a:r>
        </a:p>
      </dgm:t>
    </dgm:pt>
    <dgm:pt modelId="{056970DE-C5A4-458C-914D-D973BEB6AAF1}" type="parTrans" cxnId="{2EC47CFE-4C1E-4716-898E-5CBD52D39440}">
      <dgm:prSet/>
      <dgm:spPr/>
      <dgm:t>
        <a:bodyPr/>
        <a:lstStyle/>
        <a:p>
          <a:endParaRPr lang="ru-RU"/>
        </a:p>
      </dgm:t>
    </dgm:pt>
    <dgm:pt modelId="{9D11AB33-26B0-4EF9-9890-F98E00F4B373}" type="sibTrans" cxnId="{2EC47CFE-4C1E-4716-898E-5CBD52D39440}">
      <dgm:prSet/>
      <dgm:spPr/>
      <dgm:t>
        <a:bodyPr/>
        <a:lstStyle/>
        <a:p>
          <a:endParaRPr lang="ru-RU"/>
        </a:p>
      </dgm:t>
    </dgm:pt>
    <dgm:pt modelId="{BCDC7DDA-9B19-4433-981B-90BB6A15696C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«Маша с папой пошли в зоопарк»</a:t>
          </a:r>
          <a:endParaRPr lang="ru-RU" dirty="0">
            <a:solidFill>
              <a:schemeClr val="tx1"/>
            </a:solidFill>
          </a:endParaRPr>
        </a:p>
      </dgm:t>
    </dgm:pt>
    <dgm:pt modelId="{6F652BE3-B23A-4766-B7AB-DB2175289649}" type="parTrans" cxnId="{81E7954F-BA91-4D30-BBE8-66ED0A423A30}">
      <dgm:prSet/>
      <dgm:spPr/>
      <dgm:t>
        <a:bodyPr/>
        <a:lstStyle/>
        <a:p>
          <a:endParaRPr lang="ru-RU"/>
        </a:p>
      </dgm:t>
    </dgm:pt>
    <dgm:pt modelId="{E9C124D8-7E68-49E5-B95D-33A56143984E}" type="sibTrans" cxnId="{81E7954F-BA91-4D30-BBE8-66ED0A423A30}">
      <dgm:prSet/>
      <dgm:spPr/>
      <dgm:t>
        <a:bodyPr/>
        <a:lstStyle/>
        <a:p>
          <a:endParaRPr lang="ru-RU"/>
        </a:p>
      </dgm:t>
    </dgm:pt>
    <dgm:pt modelId="{8B0C4B08-8067-4291-9B42-8E51BA1CB415}">
      <dgm:prSet/>
      <dgm:spPr/>
      <dgm:t>
        <a:bodyPr/>
        <a:lstStyle/>
        <a:p>
          <a:r>
            <a:rPr lang="ru-RU" dirty="0" smtClean="0"/>
            <a:t>«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Найдите в тексте название места, куда главные герои отправились посмотреть животных</a:t>
          </a:r>
          <a:r>
            <a:rPr lang="ru-RU" dirty="0" smtClean="0"/>
            <a:t>»</a:t>
          </a:r>
          <a:endParaRPr lang="ru-RU" dirty="0"/>
        </a:p>
      </dgm:t>
    </dgm:pt>
    <dgm:pt modelId="{5E94F285-4F3C-4889-87D6-AE8FABD0A5DF}" type="parTrans" cxnId="{247E1B45-D9FB-4D8F-B699-6B140FE07F5B}">
      <dgm:prSet/>
      <dgm:spPr/>
      <dgm:t>
        <a:bodyPr/>
        <a:lstStyle/>
        <a:p>
          <a:endParaRPr lang="ru-RU"/>
        </a:p>
      </dgm:t>
    </dgm:pt>
    <dgm:pt modelId="{F3E504C0-157E-40F7-A361-961F36415677}" type="sibTrans" cxnId="{247E1B45-D9FB-4D8F-B699-6B140FE07F5B}">
      <dgm:prSet/>
      <dgm:spPr/>
      <dgm:t>
        <a:bodyPr/>
        <a:lstStyle/>
        <a:p>
          <a:endParaRPr lang="ru-RU"/>
        </a:p>
      </dgm:t>
    </dgm:pt>
    <dgm:pt modelId="{D47FB320-3C30-42C2-9026-C575A2DE8885}" type="pres">
      <dgm:prSet presAssocID="{16423E3A-EE75-4D57-8D1C-2D7FA7D07C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0A601F-387A-41FA-9F6A-0366BBA9C21B}" type="pres">
      <dgm:prSet presAssocID="{C5F416CB-DB58-414E-9EC8-E1286422E606}" presName="node" presStyleLbl="node1" presStyleIdx="0" presStyleCnt="7" custLinFactNeighborX="2724" custLinFactNeighborY="52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61E30-43DF-41E4-B6CF-0EFB5294A6E6}" type="pres">
      <dgm:prSet presAssocID="{4E5BCEDD-9929-4F56-9DDF-B9A3AEAC6608}" presName="sibTrans" presStyleCnt="0"/>
      <dgm:spPr/>
    </dgm:pt>
    <dgm:pt modelId="{2B6E5E2A-8A8D-41BA-A236-D7B2665ADCD7}" type="pres">
      <dgm:prSet presAssocID="{55A55A34-A699-476E-B34E-F8765FAE5A88}" presName="node" presStyleLbl="node1" presStyleIdx="1" presStyleCnt="7" custLinFactNeighborX="4390" custLinFactNeighborY="57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F6652-E25B-4FF0-9F6E-4EA665A40A61}" type="pres">
      <dgm:prSet presAssocID="{8D50F788-3894-44DC-96C9-8130EE989E42}" presName="sibTrans" presStyleCnt="0"/>
      <dgm:spPr/>
    </dgm:pt>
    <dgm:pt modelId="{E768525D-CC63-41B7-AA7F-5A8E66B2D2FE}" type="pres">
      <dgm:prSet presAssocID="{E9FC62CF-B533-4532-8EE5-082003AFA7D8}" presName="node" presStyleLbl="node1" presStyleIdx="2" presStyleCnt="7" custScaleY="112396" custLinFactNeighborY="54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4FE52-52AF-49A5-B8E3-66E610DC3B2C}" type="pres">
      <dgm:prSet presAssocID="{FD0883BD-68F7-4F1C-B3E2-13AC477E6F19}" presName="sibTrans" presStyleCnt="0"/>
      <dgm:spPr/>
    </dgm:pt>
    <dgm:pt modelId="{3164678B-7995-460E-AE9D-5B93C61F5632}" type="pres">
      <dgm:prSet presAssocID="{63C741EA-25A0-4768-B48F-8B7CD7B34302}" presName="node" presStyleLbl="node1" presStyleIdx="3" presStyleCnt="7" custLinFactNeighborY="93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80B8-6321-448B-A113-26B36CA65DB7}" type="pres">
      <dgm:prSet presAssocID="{50BAA950-CDBA-46CC-AA61-2EC146DE8B8A}" presName="sibTrans" presStyleCnt="0"/>
      <dgm:spPr/>
    </dgm:pt>
    <dgm:pt modelId="{91D6054B-F278-4585-A7CC-310678533983}" type="pres">
      <dgm:prSet presAssocID="{AA3E56DA-A2A1-4C09-A9E8-644D87C6EA0C}" presName="node" presStyleLbl="node1" presStyleIdx="4" presStyleCnt="7" custLinFactNeighborX="-1057" custLinFactNeighborY="93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B5C23-0990-490B-AED4-A7F2A1D1AB51}" type="pres">
      <dgm:prSet presAssocID="{9D11AB33-26B0-4EF9-9890-F98E00F4B373}" presName="sibTrans" presStyleCnt="0"/>
      <dgm:spPr/>
    </dgm:pt>
    <dgm:pt modelId="{A3128472-2741-48E0-BC5D-DB75E32E6CA1}" type="pres">
      <dgm:prSet presAssocID="{8B0C4B08-8067-4291-9B42-8E51BA1CB415}" presName="node" presStyleLbl="node1" presStyleIdx="5" presStyleCnt="7" custLinFactNeighborY="97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FC6EC-5AD2-49CA-BA26-6D88D37098F1}" type="pres">
      <dgm:prSet presAssocID="{F3E504C0-157E-40F7-A361-961F36415677}" presName="sibTrans" presStyleCnt="0"/>
      <dgm:spPr/>
    </dgm:pt>
    <dgm:pt modelId="{F64BE6DF-D057-400E-AE8F-C893CCF68A5A}" type="pres">
      <dgm:prSet presAssocID="{BCDC7DDA-9B19-4433-981B-90BB6A15696C}" presName="node" presStyleLbl="node1" presStyleIdx="6" presStyleCnt="7" custScaleX="176259" custLinFactY="-100326" custLinFactNeighborX="-378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19776D-9254-4986-B7CB-095C1791BEEF}" type="presOf" srcId="{AA3E56DA-A2A1-4C09-A9E8-644D87C6EA0C}" destId="{91D6054B-F278-4585-A7CC-310678533983}" srcOrd="0" destOrd="0" presId="urn:microsoft.com/office/officeart/2005/8/layout/default#1"/>
    <dgm:cxn modelId="{247E1B45-D9FB-4D8F-B699-6B140FE07F5B}" srcId="{16423E3A-EE75-4D57-8D1C-2D7FA7D07CCF}" destId="{8B0C4B08-8067-4291-9B42-8E51BA1CB415}" srcOrd="5" destOrd="0" parTransId="{5E94F285-4F3C-4889-87D6-AE8FABD0A5DF}" sibTransId="{F3E504C0-157E-40F7-A361-961F36415677}"/>
    <dgm:cxn modelId="{C5CF7C50-91D5-42F2-9A8C-791462C032E5}" type="presOf" srcId="{BCDC7DDA-9B19-4433-981B-90BB6A15696C}" destId="{F64BE6DF-D057-400E-AE8F-C893CCF68A5A}" srcOrd="0" destOrd="0" presId="urn:microsoft.com/office/officeart/2005/8/layout/default#1"/>
    <dgm:cxn modelId="{B7E0A6A5-476D-497C-B1AB-496FEF262147}" type="presOf" srcId="{E9FC62CF-B533-4532-8EE5-082003AFA7D8}" destId="{E768525D-CC63-41B7-AA7F-5A8E66B2D2FE}" srcOrd="0" destOrd="0" presId="urn:microsoft.com/office/officeart/2005/8/layout/default#1"/>
    <dgm:cxn modelId="{A4535165-4228-4447-A628-9FF97FBB1EDA}" type="presOf" srcId="{55A55A34-A699-476E-B34E-F8765FAE5A88}" destId="{2B6E5E2A-8A8D-41BA-A236-D7B2665ADCD7}" srcOrd="0" destOrd="0" presId="urn:microsoft.com/office/officeart/2005/8/layout/default#1"/>
    <dgm:cxn modelId="{D33495B3-A1B8-48C8-BA97-BA5BFA25C22A}" type="presOf" srcId="{63C741EA-25A0-4768-B48F-8B7CD7B34302}" destId="{3164678B-7995-460E-AE9D-5B93C61F5632}" srcOrd="0" destOrd="0" presId="urn:microsoft.com/office/officeart/2005/8/layout/default#1"/>
    <dgm:cxn modelId="{89C31299-0DA0-4701-B3FB-A8A80B532846}" srcId="{16423E3A-EE75-4D57-8D1C-2D7FA7D07CCF}" destId="{C5F416CB-DB58-414E-9EC8-E1286422E606}" srcOrd="0" destOrd="0" parTransId="{39C188AB-661B-4146-AD23-64849C68ACB2}" sibTransId="{4E5BCEDD-9929-4F56-9DDF-B9A3AEAC6608}"/>
    <dgm:cxn modelId="{DFDC34B7-EFA6-4141-9E68-EABEFC727581}" srcId="{16423E3A-EE75-4D57-8D1C-2D7FA7D07CCF}" destId="{63C741EA-25A0-4768-B48F-8B7CD7B34302}" srcOrd="3" destOrd="0" parTransId="{C8C4BE0E-DF15-44B9-B071-A373FBB0CC44}" sibTransId="{50BAA950-CDBA-46CC-AA61-2EC146DE8B8A}"/>
    <dgm:cxn modelId="{2EC47CFE-4C1E-4716-898E-5CBD52D39440}" srcId="{16423E3A-EE75-4D57-8D1C-2D7FA7D07CCF}" destId="{AA3E56DA-A2A1-4C09-A9E8-644D87C6EA0C}" srcOrd="4" destOrd="0" parTransId="{056970DE-C5A4-458C-914D-D973BEB6AAF1}" sibTransId="{9D11AB33-26B0-4EF9-9890-F98E00F4B373}"/>
    <dgm:cxn modelId="{057578D5-70AD-4CBC-A574-D0E55E548813}" type="presOf" srcId="{8B0C4B08-8067-4291-9B42-8E51BA1CB415}" destId="{A3128472-2741-48E0-BC5D-DB75E32E6CA1}" srcOrd="0" destOrd="0" presId="urn:microsoft.com/office/officeart/2005/8/layout/default#1"/>
    <dgm:cxn modelId="{6C84C98A-735C-416A-B9D7-FEB8D84A1DAC}" srcId="{16423E3A-EE75-4D57-8D1C-2D7FA7D07CCF}" destId="{E9FC62CF-B533-4532-8EE5-082003AFA7D8}" srcOrd="2" destOrd="0" parTransId="{4E527048-3BC0-455B-84C9-CC25EAE80A7E}" sibTransId="{FD0883BD-68F7-4F1C-B3E2-13AC477E6F19}"/>
    <dgm:cxn modelId="{8335B5B5-A6ED-46D3-961D-AF847EC9508F}" type="presOf" srcId="{C5F416CB-DB58-414E-9EC8-E1286422E606}" destId="{720A601F-387A-41FA-9F6A-0366BBA9C21B}" srcOrd="0" destOrd="0" presId="urn:microsoft.com/office/officeart/2005/8/layout/default#1"/>
    <dgm:cxn modelId="{1B3DE249-3D6D-486B-A479-8193C25109CD}" type="presOf" srcId="{16423E3A-EE75-4D57-8D1C-2D7FA7D07CCF}" destId="{D47FB320-3C30-42C2-9026-C575A2DE8885}" srcOrd="0" destOrd="0" presId="urn:microsoft.com/office/officeart/2005/8/layout/default#1"/>
    <dgm:cxn modelId="{81E7954F-BA91-4D30-BBE8-66ED0A423A30}" srcId="{16423E3A-EE75-4D57-8D1C-2D7FA7D07CCF}" destId="{BCDC7DDA-9B19-4433-981B-90BB6A15696C}" srcOrd="6" destOrd="0" parTransId="{6F652BE3-B23A-4766-B7AB-DB2175289649}" sibTransId="{E9C124D8-7E68-49E5-B95D-33A56143984E}"/>
    <dgm:cxn modelId="{2218D0AD-D39D-4EF5-9C00-34B2EB856971}" srcId="{16423E3A-EE75-4D57-8D1C-2D7FA7D07CCF}" destId="{55A55A34-A699-476E-B34E-F8765FAE5A88}" srcOrd="1" destOrd="0" parTransId="{AFDFD65B-D3F1-401D-8F43-E122599733B2}" sibTransId="{8D50F788-3894-44DC-96C9-8130EE989E42}"/>
    <dgm:cxn modelId="{748FE90B-F97D-46D3-8AD5-F5EFC9607D5B}" type="presParOf" srcId="{D47FB320-3C30-42C2-9026-C575A2DE8885}" destId="{720A601F-387A-41FA-9F6A-0366BBA9C21B}" srcOrd="0" destOrd="0" presId="urn:microsoft.com/office/officeart/2005/8/layout/default#1"/>
    <dgm:cxn modelId="{44587CEC-E64F-4817-91F9-D70B10FE66C1}" type="presParOf" srcId="{D47FB320-3C30-42C2-9026-C575A2DE8885}" destId="{F4861E30-43DF-41E4-B6CF-0EFB5294A6E6}" srcOrd="1" destOrd="0" presId="urn:microsoft.com/office/officeart/2005/8/layout/default#1"/>
    <dgm:cxn modelId="{F3B8C480-D9D4-4600-9181-CBCDFAC8AC3F}" type="presParOf" srcId="{D47FB320-3C30-42C2-9026-C575A2DE8885}" destId="{2B6E5E2A-8A8D-41BA-A236-D7B2665ADCD7}" srcOrd="2" destOrd="0" presId="urn:microsoft.com/office/officeart/2005/8/layout/default#1"/>
    <dgm:cxn modelId="{A7D35DC2-4FE7-4CBB-A74E-82FF2744F731}" type="presParOf" srcId="{D47FB320-3C30-42C2-9026-C575A2DE8885}" destId="{BEAF6652-E25B-4FF0-9F6E-4EA665A40A61}" srcOrd="3" destOrd="0" presId="urn:microsoft.com/office/officeart/2005/8/layout/default#1"/>
    <dgm:cxn modelId="{5EDAF2BD-FFE0-476B-ABAD-3A09FD4F6B75}" type="presParOf" srcId="{D47FB320-3C30-42C2-9026-C575A2DE8885}" destId="{E768525D-CC63-41B7-AA7F-5A8E66B2D2FE}" srcOrd="4" destOrd="0" presId="urn:microsoft.com/office/officeart/2005/8/layout/default#1"/>
    <dgm:cxn modelId="{857E9293-F42C-414B-B909-D0E83B620AE8}" type="presParOf" srcId="{D47FB320-3C30-42C2-9026-C575A2DE8885}" destId="{D354FE52-52AF-49A5-B8E3-66E610DC3B2C}" srcOrd="5" destOrd="0" presId="urn:microsoft.com/office/officeart/2005/8/layout/default#1"/>
    <dgm:cxn modelId="{5DD9B898-AD5A-41C8-BD6E-8DE2A6F1FC09}" type="presParOf" srcId="{D47FB320-3C30-42C2-9026-C575A2DE8885}" destId="{3164678B-7995-460E-AE9D-5B93C61F5632}" srcOrd="6" destOrd="0" presId="urn:microsoft.com/office/officeart/2005/8/layout/default#1"/>
    <dgm:cxn modelId="{85701100-6DBB-4B4C-BBF8-DF2FD589DE91}" type="presParOf" srcId="{D47FB320-3C30-42C2-9026-C575A2DE8885}" destId="{B77A80B8-6321-448B-A113-26B36CA65DB7}" srcOrd="7" destOrd="0" presId="urn:microsoft.com/office/officeart/2005/8/layout/default#1"/>
    <dgm:cxn modelId="{63BDCB61-9E91-4A6E-96B7-1CCA42F69B2E}" type="presParOf" srcId="{D47FB320-3C30-42C2-9026-C575A2DE8885}" destId="{91D6054B-F278-4585-A7CC-310678533983}" srcOrd="8" destOrd="0" presId="urn:microsoft.com/office/officeart/2005/8/layout/default#1"/>
    <dgm:cxn modelId="{9E6ECE5B-32B2-44B6-8DE7-820D0A2248D2}" type="presParOf" srcId="{D47FB320-3C30-42C2-9026-C575A2DE8885}" destId="{153B5C23-0990-490B-AED4-A7F2A1D1AB51}" srcOrd="9" destOrd="0" presId="urn:microsoft.com/office/officeart/2005/8/layout/default#1"/>
    <dgm:cxn modelId="{0B92EA8A-9989-4972-8C07-E28ECCA12D04}" type="presParOf" srcId="{D47FB320-3C30-42C2-9026-C575A2DE8885}" destId="{A3128472-2741-48E0-BC5D-DB75E32E6CA1}" srcOrd="10" destOrd="0" presId="urn:microsoft.com/office/officeart/2005/8/layout/default#1"/>
    <dgm:cxn modelId="{35E8FFA4-EE38-4338-B5D9-64F891282DC5}" type="presParOf" srcId="{D47FB320-3C30-42C2-9026-C575A2DE8885}" destId="{CAFFC6EC-5AD2-49CA-BA26-6D88D37098F1}" srcOrd="11" destOrd="0" presId="urn:microsoft.com/office/officeart/2005/8/layout/default#1"/>
    <dgm:cxn modelId="{E563F216-A36D-41AC-BA14-82F1EDC9A601}" type="presParOf" srcId="{D47FB320-3C30-42C2-9026-C575A2DE8885}" destId="{F64BE6DF-D057-400E-AE8F-C893CCF68A5A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7DCB6-F34F-471B-A6A1-37E3111D158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CB0248C-748F-4E43-89E3-864753BB9EA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Инструкция к заданию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9E94B4C-D2F4-47FC-9F79-E0F6371F3048}" type="parTrans" cxnId="{4F0697B0-8866-4697-8259-D2AE63AB1EFF}">
      <dgm:prSet/>
      <dgm:spPr/>
      <dgm:t>
        <a:bodyPr/>
        <a:lstStyle/>
        <a:p>
          <a:endParaRPr lang="ru-RU"/>
        </a:p>
      </dgm:t>
    </dgm:pt>
    <dgm:pt modelId="{28DDDF07-B506-4DCE-9E85-B2C8852D3A31}" type="sibTrans" cxnId="{4F0697B0-8866-4697-8259-D2AE63AB1EFF}">
      <dgm:prSet/>
      <dgm:spPr/>
      <dgm:t>
        <a:bodyPr/>
        <a:lstStyle/>
        <a:p>
          <a:endParaRPr lang="ru-RU"/>
        </a:p>
      </dgm:t>
    </dgm:pt>
    <dgm:pt modelId="{B443FE20-9842-4F43-BEF6-A34C51B58FE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Объем задания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FA8E8A9-3C21-4FDE-9331-746976140856}" type="parTrans" cxnId="{1835B255-D22D-4F6B-BA5E-A62E7B2F3961}">
      <dgm:prSet/>
      <dgm:spPr/>
      <dgm:t>
        <a:bodyPr/>
        <a:lstStyle/>
        <a:p>
          <a:endParaRPr lang="ru-RU"/>
        </a:p>
      </dgm:t>
    </dgm:pt>
    <dgm:pt modelId="{5C64C401-3773-43FB-9B49-0AC7C61637F4}" type="sibTrans" cxnId="{1835B255-D22D-4F6B-BA5E-A62E7B2F3961}">
      <dgm:prSet/>
      <dgm:spPr/>
      <dgm:t>
        <a:bodyPr/>
        <a:lstStyle/>
        <a:p>
          <a:endParaRPr lang="ru-RU"/>
        </a:p>
      </dgm:t>
    </dgm:pt>
    <dgm:pt modelId="{833FF9B6-8149-4BBF-8754-4716F761637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Уровень сложности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724BEC1-398B-42BA-9D25-D0F086A09112}" type="parTrans" cxnId="{B42FFA61-553B-4070-A488-4B1A5C1A22F5}">
      <dgm:prSet/>
      <dgm:spPr/>
      <dgm:t>
        <a:bodyPr/>
        <a:lstStyle/>
        <a:p>
          <a:endParaRPr lang="ru-RU"/>
        </a:p>
      </dgm:t>
    </dgm:pt>
    <dgm:pt modelId="{3C50098D-96D8-47F4-BD47-2C4C6A6EA46E}" type="sibTrans" cxnId="{B42FFA61-553B-4070-A488-4B1A5C1A22F5}">
      <dgm:prSet/>
      <dgm:spPr/>
      <dgm:t>
        <a:bodyPr/>
        <a:lstStyle/>
        <a:p>
          <a:endParaRPr lang="ru-RU"/>
        </a:p>
      </dgm:t>
    </dgm:pt>
    <dgm:pt modelId="{8E2AF77F-0B0B-42E3-8C03-85FEE0CC905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Содержание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5E16EE5-0897-4FCB-8088-BC18DCCDA854}" type="parTrans" cxnId="{E867CE3B-DD34-4BFA-9B4F-2E822B2340E0}">
      <dgm:prSet/>
      <dgm:spPr/>
    </dgm:pt>
    <dgm:pt modelId="{0A653E95-7211-483A-9E63-79177AD52AE5}" type="sibTrans" cxnId="{E867CE3B-DD34-4BFA-9B4F-2E822B2340E0}">
      <dgm:prSet/>
      <dgm:spPr/>
    </dgm:pt>
    <dgm:pt modelId="{6B706143-71B5-4B70-ADD0-B2EDEFADAE11}" type="pres">
      <dgm:prSet presAssocID="{7867DCB6-F34F-471B-A6A1-37E3111D1581}" presName="compositeShape" presStyleCnt="0">
        <dgm:presLayoutVars>
          <dgm:dir/>
          <dgm:resizeHandles/>
        </dgm:presLayoutVars>
      </dgm:prSet>
      <dgm:spPr/>
    </dgm:pt>
    <dgm:pt modelId="{301D029D-FCC0-4296-8AE1-7304FDCAC783}" type="pres">
      <dgm:prSet presAssocID="{7867DCB6-F34F-471B-A6A1-37E3111D1581}" presName="pyramid" presStyleLbl="node1" presStyleIdx="0" presStyleCnt="1"/>
      <dgm:spPr/>
    </dgm:pt>
    <dgm:pt modelId="{8AA39CE5-FD39-4482-B287-5350A9AEFAB8}" type="pres">
      <dgm:prSet presAssocID="{7867DCB6-F34F-471B-A6A1-37E3111D1581}" presName="theList" presStyleCnt="0"/>
      <dgm:spPr/>
    </dgm:pt>
    <dgm:pt modelId="{7E7F8FF8-33A0-4E1A-B7EB-4B856CD87EC3}" type="pres">
      <dgm:prSet presAssocID="{FCB0248C-748F-4E43-89E3-864753BB9EA2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F619B-E6AA-4826-B768-B087FAF731E1}" type="pres">
      <dgm:prSet presAssocID="{FCB0248C-748F-4E43-89E3-864753BB9EA2}" presName="aSpace" presStyleCnt="0"/>
      <dgm:spPr/>
    </dgm:pt>
    <dgm:pt modelId="{B4C42ED4-C6ED-43A6-8A6A-E8E09EA18DEF}" type="pres">
      <dgm:prSet presAssocID="{B443FE20-9842-4F43-BEF6-A34C51B58FE8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688F5-1784-4B61-9C56-BA3EAE442F79}" type="pres">
      <dgm:prSet presAssocID="{B443FE20-9842-4F43-BEF6-A34C51B58FE8}" presName="aSpace" presStyleCnt="0"/>
      <dgm:spPr/>
    </dgm:pt>
    <dgm:pt modelId="{B3BB4518-CDD1-44DC-A97E-4FD45CECA618}" type="pres">
      <dgm:prSet presAssocID="{833FF9B6-8149-4BBF-8754-4716F7616374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D3ED8-5332-4644-8D34-C5375EAF45E0}" type="pres">
      <dgm:prSet presAssocID="{833FF9B6-8149-4BBF-8754-4716F7616374}" presName="aSpace" presStyleCnt="0"/>
      <dgm:spPr/>
    </dgm:pt>
    <dgm:pt modelId="{4195BDA2-81FB-4880-8E02-06B4F8E8C594}" type="pres">
      <dgm:prSet presAssocID="{8E2AF77F-0B0B-42E3-8C03-85FEE0CC9052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3FB33-4672-44DA-AFF0-6C3CC24C2EAC}" type="pres">
      <dgm:prSet presAssocID="{8E2AF77F-0B0B-42E3-8C03-85FEE0CC9052}" presName="aSpace" presStyleCnt="0"/>
      <dgm:spPr/>
    </dgm:pt>
  </dgm:ptLst>
  <dgm:cxnLst>
    <dgm:cxn modelId="{A696F895-E8C5-42E5-8651-B19A7BE9207C}" type="presOf" srcId="{8E2AF77F-0B0B-42E3-8C03-85FEE0CC9052}" destId="{4195BDA2-81FB-4880-8E02-06B4F8E8C594}" srcOrd="0" destOrd="0" presId="urn:microsoft.com/office/officeart/2005/8/layout/pyramid2"/>
    <dgm:cxn modelId="{0DF971C3-37A7-475C-BE2D-BAF0A5F2776D}" type="presOf" srcId="{B443FE20-9842-4F43-BEF6-A34C51B58FE8}" destId="{B4C42ED4-C6ED-43A6-8A6A-E8E09EA18DEF}" srcOrd="0" destOrd="0" presId="urn:microsoft.com/office/officeart/2005/8/layout/pyramid2"/>
    <dgm:cxn modelId="{1835B255-D22D-4F6B-BA5E-A62E7B2F3961}" srcId="{7867DCB6-F34F-471B-A6A1-37E3111D1581}" destId="{B443FE20-9842-4F43-BEF6-A34C51B58FE8}" srcOrd="1" destOrd="0" parTransId="{CFA8E8A9-3C21-4FDE-9331-746976140856}" sibTransId="{5C64C401-3773-43FB-9B49-0AC7C61637F4}"/>
    <dgm:cxn modelId="{E867CE3B-DD34-4BFA-9B4F-2E822B2340E0}" srcId="{7867DCB6-F34F-471B-A6A1-37E3111D1581}" destId="{8E2AF77F-0B0B-42E3-8C03-85FEE0CC9052}" srcOrd="3" destOrd="0" parTransId="{65E16EE5-0897-4FCB-8088-BC18DCCDA854}" sibTransId="{0A653E95-7211-483A-9E63-79177AD52AE5}"/>
    <dgm:cxn modelId="{9B418A15-69E1-48E7-A568-5BD38A27809B}" type="presOf" srcId="{7867DCB6-F34F-471B-A6A1-37E3111D1581}" destId="{6B706143-71B5-4B70-ADD0-B2EDEFADAE11}" srcOrd="0" destOrd="0" presId="urn:microsoft.com/office/officeart/2005/8/layout/pyramid2"/>
    <dgm:cxn modelId="{B42FFA61-553B-4070-A488-4B1A5C1A22F5}" srcId="{7867DCB6-F34F-471B-A6A1-37E3111D1581}" destId="{833FF9B6-8149-4BBF-8754-4716F7616374}" srcOrd="2" destOrd="0" parTransId="{0724BEC1-398B-42BA-9D25-D0F086A09112}" sibTransId="{3C50098D-96D8-47F4-BD47-2C4C6A6EA46E}"/>
    <dgm:cxn modelId="{216C05A9-C17C-45ED-8850-A93C01E50640}" type="presOf" srcId="{FCB0248C-748F-4E43-89E3-864753BB9EA2}" destId="{7E7F8FF8-33A0-4E1A-B7EB-4B856CD87EC3}" srcOrd="0" destOrd="0" presId="urn:microsoft.com/office/officeart/2005/8/layout/pyramid2"/>
    <dgm:cxn modelId="{C7C95052-CD2E-4934-9450-AED7332DC424}" type="presOf" srcId="{833FF9B6-8149-4BBF-8754-4716F7616374}" destId="{B3BB4518-CDD1-44DC-A97E-4FD45CECA618}" srcOrd="0" destOrd="0" presId="urn:microsoft.com/office/officeart/2005/8/layout/pyramid2"/>
    <dgm:cxn modelId="{4F0697B0-8866-4697-8259-D2AE63AB1EFF}" srcId="{7867DCB6-F34F-471B-A6A1-37E3111D1581}" destId="{FCB0248C-748F-4E43-89E3-864753BB9EA2}" srcOrd="0" destOrd="0" parTransId="{C9E94B4C-D2F4-47FC-9F79-E0F6371F3048}" sibTransId="{28DDDF07-B506-4DCE-9E85-B2C8852D3A31}"/>
    <dgm:cxn modelId="{DA573E35-0E53-4664-AD8C-DA5AA229B695}" type="presParOf" srcId="{6B706143-71B5-4B70-ADD0-B2EDEFADAE11}" destId="{301D029D-FCC0-4296-8AE1-7304FDCAC783}" srcOrd="0" destOrd="0" presId="urn:microsoft.com/office/officeart/2005/8/layout/pyramid2"/>
    <dgm:cxn modelId="{E3087D44-094D-40D8-BA9E-54488FA271A7}" type="presParOf" srcId="{6B706143-71B5-4B70-ADD0-B2EDEFADAE11}" destId="{8AA39CE5-FD39-4482-B287-5350A9AEFAB8}" srcOrd="1" destOrd="0" presId="urn:microsoft.com/office/officeart/2005/8/layout/pyramid2"/>
    <dgm:cxn modelId="{6915048C-8F95-4CFD-81B4-8C95DFE218F5}" type="presParOf" srcId="{8AA39CE5-FD39-4482-B287-5350A9AEFAB8}" destId="{7E7F8FF8-33A0-4E1A-B7EB-4B856CD87EC3}" srcOrd="0" destOrd="0" presId="urn:microsoft.com/office/officeart/2005/8/layout/pyramid2"/>
    <dgm:cxn modelId="{BC3E6342-B806-46FD-A891-8E1953596E9A}" type="presParOf" srcId="{8AA39CE5-FD39-4482-B287-5350A9AEFAB8}" destId="{BA3F619B-E6AA-4826-B768-B087FAF731E1}" srcOrd="1" destOrd="0" presId="urn:microsoft.com/office/officeart/2005/8/layout/pyramid2"/>
    <dgm:cxn modelId="{F6302CCA-4F7A-4211-98FB-0995428AE6C6}" type="presParOf" srcId="{8AA39CE5-FD39-4482-B287-5350A9AEFAB8}" destId="{B4C42ED4-C6ED-43A6-8A6A-E8E09EA18DEF}" srcOrd="2" destOrd="0" presId="urn:microsoft.com/office/officeart/2005/8/layout/pyramid2"/>
    <dgm:cxn modelId="{31AD52FC-126F-4A32-A335-6020F58AA403}" type="presParOf" srcId="{8AA39CE5-FD39-4482-B287-5350A9AEFAB8}" destId="{2D9688F5-1784-4B61-9C56-BA3EAE442F79}" srcOrd="3" destOrd="0" presId="urn:microsoft.com/office/officeart/2005/8/layout/pyramid2"/>
    <dgm:cxn modelId="{E214D8D6-E20F-4FB4-A7EB-163005B92C2A}" type="presParOf" srcId="{8AA39CE5-FD39-4482-B287-5350A9AEFAB8}" destId="{B3BB4518-CDD1-44DC-A97E-4FD45CECA618}" srcOrd="4" destOrd="0" presId="urn:microsoft.com/office/officeart/2005/8/layout/pyramid2"/>
    <dgm:cxn modelId="{9C2D9168-39B9-4D15-B6D7-8265C98BAF8B}" type="presParOf" srcId="{8AA39CE5-FD39-4482-B287-5350A9AEFAB8}" destId="{9CAD3ED8-5332-4644-8D34-C5375EAF45E0}" srcOrd="5" destOrd="0" presId="urn:microsoft.com/office/officeart/2005/8/layout/pyramid2"/>
    <dgm:cxn modelId="{67A2CBE4-A787-4FA5-BD6B-C8C9FB45D31C}" type="presParOf" srcId="{8AA39CE5-FD39-4482-B287-5350A9AEFAB8}" destId="{4195BDA2-81FB-4880-8E02-06B4F8E8C594}" srcOrd="6" destOrd="0" presId="urn:microsoft.com/office/officeart/2005/8/layout/pyramid2"/>
    <dgm:cxn modelId="{9EC4BD84-F293-4121-A2C8-250B2E1EDA2E}" type="presParOf" srcId="{8AA39CE5-FD39-4482-B287-5350A9AEFAB8}" destId="{F2D3FB33-4672-44DA-AFF0-6C3CC24C2EA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67DCB6-F34F-471B-A6A1-37E3111D158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CB0248C-748F-4E43-89E3-864753BB9EA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Особенностей переработки информации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9E94B4C-D2F4-47FC-9F79-E0F6371F3048}" type="parTrans" cxnId="{4F0697B0-8866-4697-8259-D2AE63AB1EFF}">
      <dgm:prSet/>
      <dgm:spPr/>
      <dgm:t>
        <a:bodyPr/>
        <a:lstStyle/>
        <a:p>
          <a:endParaRPr lang="ru-RU"/>
        </a:p>
      </dgm:t>
    </dgm:pt>
    <dgm:pt modelId="{28DDDF07-B506-4DCE-9E85-B2C8852D3A31}" type="sibTrans" cxnId="{4F0697B0-8866-4697-8259-D2AE63AB1EFF}">
      <dgm:prSet/>
      <dgm:spPr/>
      <dgm:t>
        <a:bodyPr/>
        <a:lstStyle/>
        <a:p>
          <a:endParaRPr lang="ru-RU"/>
        </a:p>
      </dgm:t>
    </dgm:pt>
    <dgm:pt modelId="{B443FE20-9842-4F43-BEF6-A34C51B58FE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Уровня сформированности учебных навыков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FA8E8A9-3C21-4FDE-9331-746976140856}" type="parTrans" cxnId="{1835B255-D22D-4F6B-BA5E-A62E7B2F3961}">
      <dgm:prSet/>
      <dgm:spPr/>
      <dgm:t>
        <a:bodyPr/>
        <a:lstStyle/>
        <a:p>
          <a:endParaRPr lang="ru-RU"/>
        </a:p>
      </dgm:t>
    </dgm:pt>
    <dgm:pt modelId="{5C64C401-3773-43FB-9B49-0AC7C61637F4}" type="sibTrans" cxnId="{1835B255-D22D-4F6B-BA5E-A62E7B2F3961}">
      <dgm:prSet/>
      <dgm:spPr/>
      <dgm:t>
        <a:bodyPr/>
        <a:lstStyle/>
        <a:p>
          <a:endParaRPr lang="ru-RU"/>
        </a:p>
      </dgm:t>
    </dgm:pt>
    <dgm:pt modelId="{833FF9B6-8149-4BBF-8754-4716F761637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Интеллектуального развития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724BEC1-398B-42BA-9D25-D0F086A09112}" type="parTrans" cxnId="{B42FFA61-553B-4070-A488-4B1A5C1A22F5}">
      <dgm:prSet/>
      <dgm:spPr/>
      <dgm:t>
        <a:bodyPr/>
        <a:lstStyle/>
        <a:p>
          <a:endParaRPr lang="ru-RU"/>
        </a:p>
      </dgm:t>
    </dgm:pt>
    <dgm:pt modelId="{3C50098D-96D8-47F4-BD47-2C4C6A6EA46E}" type="sibTrans" cxnId="{B42FFA61-553B-4070-A488-4B1A5C1A22F5}">
      <dgm:prSet/>
      <dgm:spPr/>
      <dgm:t>
        <a:bodyPr/>
        <a:lstStyle/>
        <a:p>
          <a:endParaRPr lang="ru-RU"/>
        </a:p>
      </dgm:t>
    </dgm:pt>
    <dgm:pt modelId="{6B706143-71B5-4B70-ADD0-B2EDEFADAE11}" type="pres">
      <dgm:prSet presAssocID="{7867DCB6-F34F-471B-A6A1-37E3111D1581}" presName="compositeShape" presStyleCnt="0">
        <dgm:presLayoutVars>
          <dgm:dir/>
          <dgm:resizeHandles/>
        </dgm:presLayoutVars>
      </dgm:prSet>
      <dgm:spPr/>
    </dgm:pt>
    <dgm:pt modelId="{301D029D-FCC0-4296-8AE1-7304FDCAC783}" type="pres">
      <dgm:prSet presAssocID="{7867DCB6-F34F-471B-A6A1-37E3111D1581}" presName="pyramid" presStyleLbl="node1" presStyleIdx="0" presStyleCnt="1"/>
      <dgm:spPr/>
    </dgm:pt>
    <dgm:pt modelId="{8AA39CE5-FD39-4482-B287-5350A9AEFAB8}" type="pres">
      <dgm:prSet presAssocID="{7867DCB6-F34F-471B-A6A1-37E3111D1581}" presName="theList" presStyleCnt="0"/>
      <dgm:spPr/>
    </dgm:pt>
    <dgm:pt modelId="{7E7F8FF8-33A0-4E1A-B7EB-4B856CD87EC3}" type="pres">
      <dgm:prSet presAssocID="{FCB0248C-748F-4E43-89E3-864753BB9EA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F619B-E6AA-4826-B768-B087FAF731E1}" type="pres">
      <dgm:prSet presAssocID="{FCB0248C-748F-4E43-89E3-864753BB9EA2}" presName="aSpace" presStyleCnt="0"/>
      <dgm:spPr/>
    </dgm:pt>
    <dgm:pt modelId="{B4C42ED4-C6ED-43A6-8A6A-E8E09EA18DEF}" type="pres">
      <dgm:prSet presAssocID="{B443FE20-9842-4F43-BEF6-A34C51B58FE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688F5-1784-4B61-9C56-BA3EAE442F79}" type="pres">
      <dgm:prSet presAssocID="{B443FE20-9842-4F43-BEF6-A34C51B58FE8}" presName="aSpace" presStyleCnt="0"/>
      <dgm:spPr/>
    </dgm:pt>
    <dgm:pt modelId="{B3BB4518-CDD1-44DC-A97E-4FD45CECA618}" type="pres">
      <dgm:prSet presAssocID="{833FF9B6-8149-4BBF-8754-4716F761637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D3ED8-5332-4644-8D34-C5375EAF45E0}" type="pres">
      <dgm:prSet presAssocID="{833FF9B6-8149-4BBF-8754-4716F7616374}" presName="aSpace" presStyleCnt="0"/>
      <dgm:spPr/>
    </dgm:pt>
  </dgm:ptLst>
  <dgm:cxnLst>
    <dgm:cxn modelId="{81924F37-67B6-43D1-AE91-2ADB7F4BB5B9}" type="presOf" srcId="{FCB0248C-748F-4E43-89E3-864753BB9EA2}" destId="{7E7F8FF8-33A0-4E1A-B7EB-4B856CD87EC3}" srcOrd="0" destOrd="0" presId="urn:microsoft.com/office/officeart/2005/8/layout/pyramid2"/>
    <dgm:cxn modelId="{1835B255-D22D-4F6B-BA5E-A62E7B2F3961}" srcId="{7867DCB6-F34F-471B-A6A1-37E3111D1581}" destId="{B443FE20-9842-4F43-BEF6-A34C51B58FE8}" srcOrd="1" destOrd="0" parTransId="{CFA8E8A9-3C21-4FDE-9331-746976140856}" sibTransId="{5C64C401-3773-43FB-9B49-0AC7C61637F4}"/>
    <dgm:cxn modelId="{2427E13A-EE14-41E8-8BCE-102E2C81881F}" type="presOf" srcId="{833FF9B6-8149-4BBF-8754-4716F7616374}" destId="{B3BB4518-CDD1-44DC-A97E-4FD45CECA618}" srcOrd="0" destOrd="0" presId="urn:microsoft.com/office/officeart/2005/8/layout/pyramid2"/>
    <dgm:cxn modelId="{4F0697B0-8866-4697-8259-D2AE63AB1EFF}" srcId="{7867DCB6-F34F-471B-A6A1-37E3111D1581}" destId="{FCB0248C-748F-4E43-89E3-864753BB9EA2}" srcOrd="0" destOrd="0" parTransId="{C9E94B4C-D2F4-47FC-9F79-E0F6371F3048}" sibTransId="{28DDDF07-B506-4DCE-9E85-B2C8852D3A31}"/>
    <dgm:cxn modelId="{7F2815F3-ECD3-419C-B7E0-9D50569E851C}" type="presOf" srcId="{7867DCB6-F34F-471B-A6A1-37E3111D1581}" destId="{6B706143-71B5-4B70-ADD0-B2EDEFADAE11}" srcOrd="0" destOrd="0" presId="urn:microsoft.com/office/officeart/2005/8/layout/pyramid2"/>
    <dgm:cxn modelId="{B42FFA61-553B-4070-A488-4B1A5C1A22F5}" srcId="{7867DCB6-F34F-471B-A6A1-37E3111D1581}" destId="{833FF9B6-8149-4BBF-8754-4716F7616374}" srcOrd="2" destOrd="0" parTransId="{0724BEC1-398B-42BA-9D25-D0F086A09112}" sibTransId="{3C50098D-96D8-47F4-BD47-2C4C6A6EA46E}"/>
    <dgm:cxn modelId="{CBF71AF7-BAC7-4E9E-922A-5517077B0D06}" type="presOf" srcId="{B443FE20-9842-4F43-BEF6-A34C51B58FE8}" destId="{B4C42ED4-C6ED-43A6-8A6A-E8E09EA18DEF}" srcOrd="0" destOrd="0" presId="urn:microsoft.com/office/officeart/2005/8/layout/pyramid2"/>
    <dgm:cxn modelId="{11C2976A-5D08-474C-9A15-883EB1D4A534}" type="presParOf" srcId="{6B706143-71B5-4B70-ADD0-B2EDEFADAE11}" destId="{301D029D-FCC0-4296-8AE1-7304FDCAC783}" srcOrd="0" destOrd="0" presId="urn:microsoft.com/office/officeart/2005/8/layout/pyramid2"/>
    <dgm:cxn modelId="{C315BD91-1707-4B70-914E-D42D79E07BC2}" type="presParOf" srcId="{6B706143-71B5-4B70-ADD0-B2EDEFADAE11}" destId="{8AA39CE5-FD39-4482-B287-5350A9AEFAB8}" srcOrd="1" destOrd="0" presId="urn:microsoft.com/office/officeart/2005/8/layout/pyramid2"/>
    <dgm:cxn modelId="{3DF941BE-296B-4102-8394-CCBD9B1BAC1E}" type="presParOf" srcId="{8AA39CE5-FD39-4482-B287-5350A9AEFAB8}" destId="{7E7F8FF8-33A0-4E1A-B7EB-4B856CD87EC3}" srcOrd="0" destOrd="0" presId="urn:microsoft.com/office/officeart/2005/8/layout/pyramid2"/>
    <dgm:cxn modelId="{422373D7-2FBB-4C0A-B714-2B4A42E57C79}" type="presParOf" srcId="{8AA39CE5-FD39-4482-B287-5350A9AEFAB8}" destId="{BA3F619B-E6AA-4826-B768-B087FAF731E1}" srcOrd="1" destOrd="0" presId="urn:microsoft.com/office/officeart/2005/8/layout/pyramid2"/>
    <dgm:cxn modelId="{61DEB6B7-10F3-427D-BDD6-50D176D4EA96}" type="presParOf" srcId="{8AA39CE5-FD39-4482-B287-5350A9AEFAB8}" destId="{B4C42ED4-C6ED-43A6-8A6A-E8E09EA18DEF}" srcOrd="2" destOrd="0" presId="urn:microsoft.com/office/officeart/2005/8/layout/pyramid2"/>
    <dgm:cxn modelId="{5DA2197E-920C-4354-9E23-3B486EACAF63}" type="presParOf" srcId="{8AA39CE5-FD39-4482-B287-5350A9AEFAB8}" destId="{2D9688F5-1784-4B61-9C56-BA3EAE442F79}" srcOrd="3" destOrd="0" presId="urn:microsoft.com/office/officeart/2005/8/layout/pyramid2"/>
    <dgm:cxn modelId="{74B21A1C-0FBA-4C84-B429-3348C6CEACDA}" type="presParOf" srcId="{8AA39CE5-FD39-4482-B287-5350A9AEFAB8}" destId="{B3BB4518-CDD1-44DC-A97E-4FD45CECA618}" srcOrd="4" destOrd="0" presId="urn:microsoft.com/office/officeart/2005/8/layout/pyramid2"/>
    <dgm:cxn modelId="{CCA3339F-C294-4BF6-8ADE-DACAE42AB332}" type="presParOf" srcId="{8AA39CE5-FD39-4482-B287-5350A9AEFAB8}" destId="{9CAD3ED8-5332-4644-8D34-C5375EAF45E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A601F-387A-41FA-9F6A-0366BBA9C21B}">
      <dsp:nvSpPr>
        <dsp:cNvPr id="0" name=""/>
        <dsp:cNvSpPr/>
      </dsp:nvSpPr>
      <dsp:spPr>
        <a:xfrm>
          <a:off x="72019" y="1800193"/>
          <a:ext cx="2643885" cy="1586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Вопрос учителя, содержащий в себе слова ответа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019" y="1800193"/>
        <a:ext cx="2643885" cy="1586331"/>
      </dsp:txXfrm>
    </dsp:sp>
    <dsp:sp modelId="{2B6E5E2A-8A8D-41BA-A236-D7B2665ADCD7}">
      <dsp:nvSpPr>
        <dsp:cNvPr id="0" name=""/>
        <dsp:cNvSpPr/>
      </dsp:nvSpPr>
      <dsp:spPr>
        <a:xfrm>
          <a:off x="3024340" y="1872212"/>
          <a:ext cx="2643885" cy="1586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Вопрос учителя, содержащий синонимы. </a:t>
          </a:r>
        </a:p>
      </dsp:txBody>
      <dsp:txXfrm>
        <a:off x="3024340" y="1872212"/>
        <a:ext cx="2643885" cy="1586331"/>
      </dsp:txXfrm>
    </dsp:sp>
    <dsp:sp modelId="{E768525D-CC63-41B7-AA7F-5A8E66B2D2FE}">
      <dsp:nvSpPr>
        <dsp:cNvPr id="0" name=""/>
        <dsp:cNvSpPr/>
      </dsp:nvSpPr>
      <dsp:spPr>
        <a:xfrm>
          <a:off x="5816547" y="1728189"/>
          <a:ext cx="2643885" cy="1782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Задание учителя</a:t>
          </a:r>
        </a:p>
      </dsp:txBody>
      <dsp:txXfrm>
        <a:off x="5816547" y="1728189"/>
        <a:ext cx="2643885" cy="1782972"/>
      </dsp:txXfrm>
    </dsp:sp>
    <dsp:sp modelId="{3164678B-7995-460E-AE9D-5B93C61F5632}">
      <dsp:nvSpPr>
        <dsp:cNvPr id="0" name=""/>
        <dsp:cNvSpPr/>
      </dsp:nvSpPr>
      <dsp:spPr>
        <a:xfrm>
          <a:off x="0" y="4392490"/>
          <a:ext cx="2643885" cy="1586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«Куда пошли Маша с папой?». 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392490"/>
        <a:ext cx="2643885" cy="1586331"/>
      </dsp:txXfrm>
    </dsp:sp>
    <dsp:sp modelId="{91D6054B-F278-4585-A7CC-310678533983}">
      <dsp:nvSpPr>
        <dsp:cNvPr id="0" name=""/>
        <dsp:cNvSpPr/>
      </dsp:nvSpPr>
      <dsp:spPr>
        <a:xfrm>
          <a:off x="2880327" y="4392490"/>
          <a:ext cx="2643885" cy="1586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«Куда отправились главные герои?». </a:t>
          </a:r>
        </a:p>
      </dsp:txBody>
      <dsp:txXfrm>
        <a:off x="2880327" y="4392490"/>
        <a:ext cx="2643885" cy="1586331"/>
      </dsp:txXfrm>
    </dsp:sp>
    <dsp:sp modelId="{A3128472-2741-48E0-BC5D-DB75E32E6CA1}">
      <dsp:nvSpPr>
        <dsp:cNvPr id="0" name=""/>
        <dsp:cNvSpPr/>
      </dsp:nvSpPr>
      <dsp:spPr>
        <a:xfrm>
          <a:off x="5816547" y="4464494"/>
          <a:ext cx="2643885" cy="1586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Найдите в тексте название места, куда главные герои отправились посмотреть животных</a:t>
          </a:r>
          <a:r>
            <a:rPr lang="ru-RU" sz="1800" kern="1200" dirty="0" smtClean="0"/>
            <a:t>»</a:t>
          </a:r>
          <a:endParaRPr lang="ru-RU" sz="1800" kern="1200" dirty="0"/>
        </a:p>
      </dsp:txBody>
      <dsp:txXfrm>
        <a:off x="5816547" y="4464494"/>
        <a:ext cx="2643885" cy="1586331"/>
      </dsp:txXfrm>
    </dsp:sp>
    <dsp:sp modelId="{F64BE6DF-D057-400E-AE8F-C893CCF68A5A}">
      <dsp:nvSpPr>
        <dsp:cNvPr id="0" name=""/>
        <dsp:cNvSpPr/>
      </dsp:nvSpPr>
      <dsp:spPr>
        <a:xfrm>
          <a:off x="1800208" y="0"/>
          <a:ext cx="4660085" cy="1586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«Маша с папой пошли в зоопарк»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800208" y="0"/>
        <a:ext cx="4660085" cy="1586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4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0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21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70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495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764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9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3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66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8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4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0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6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1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8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35292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«Адаптация учебного материала по литературному чтению ».</a:t>
            </a:r>
            <a:r>
              <a:rPr lang="en-US" sz="5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563888" y="4077072"/>
            <a:ext cx="6347714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Муратова Л.Р.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3212976"/>
            <a:ext cx="6347713" cy="331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391557" cy="13208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цель адаптации литературного текста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осознанного чтения.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72816"/>
            <a:ext cx="7632848" cy="42685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умение ориентироваться в тексте (выделять название сказки, находить заданное предложение или слово для ответа);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значения новых словарных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слов;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навык пересказа прочитанного текста (это осмысленное воспроизведение литературного текста в устной речи)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совершенствовать технику чтения.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РАБОТЫ С ТЕКСТОМ.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Первичное восприятие текста на слух 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Словарная работа (проводится на всех этапах работы над текстом)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Самостоятельное чтение текста.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Устное выполнение дополнительных заданий к тексту.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Письменное выполнение заданий к тексту.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Пересказ по опорным картинкам.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347713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АЛЬТЕРНАТИВНОЕ ЗАДАНИЕ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943031"/>
              </p:ext>
            </p:extLst>
          </p:nvPr>
        </p:nvGraphicFramePr>
        <p:xfrm>
          <a:off x="467544" y="2204864"/>
          <a:ext cx="7632848" cy="4104455"/>
        </p:xfrm>
        <a:graphic>
          <a:graphicData uri="http://schemas.openxmlformats.org/drawingml/2006/table">
            <a:tbl>
              <a:tblPr firstRow="1" firstCol="1" bandRow="1"/>
              <a:tblGrid>
                <a:gridCol w="2543943"/>
                <a:gridCol w="1447574"/>
                <a:gridCol w="3641331"/>
              </a:tblGrid>
              <a:tr h="7332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Золотая рыбка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«Сказка о золотом петушке»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Семь братьев-богатырей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«Сказка о рыбаке и рыбке»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2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Царевна-лягушка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«Сказка о мертвой царевне и о семи богатырях»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3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Золотой петушок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«Сказка о царе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Салтане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о сыне его славном и могучем богатыре князе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Гвидоне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Салтановиче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о прекрасной Царевне Лебеди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253916" y="1052736"/>
            <a:ext cx="6347713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36623" y="1175995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Соедини стрелкой героев и название сказки.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Рисунок 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7835" r="8073" b="6915"/>
          <a:stretch>
            <a:fillRect/>
          </a:stretch>
        </p:blipFill>
        <p:spPr bwMode="auto">
          <a:xfrm>
            <a:off x="571472" y="1214422"/>
            <a:ext cx="3102184" cy="2286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-178595" y="57362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147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65151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357166"/>
            <a:ext cx="47863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СЛОВАРНАЯ РАБОТА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Ð¡Ð»Ð¾Ð²Ð°ÑÐ½Ð°Ñ ÑÐ°Ð±Ð¾ÑÐ° ÐÐµÐ²Ð¾Ð´ â Ð±Ð¾Ð»ÑÑÐ°Ñ ÑÑÐ±Ð¾Ð»Ð¾Ð²Ð½Ð°Ñ ÑÐµÑÑ. ÐÑÐºÑÐ¿ â Ð¿Ð»Ð°ÑÐ°. "/>
          <p:cNvPicPr/>
          <p:nvPr/>
        </p:nvPicPr>
        <p:blipFill>
          <a:blip r:embed="rId3" cstate="print"/>
          <a:srcRect l="9158" t="19209" r="9725" b="24316"/>
          <a:stretch>
            <a:fillRect/>
          </a:stretch>
        </p:blipFill>
        <p:spPr bwMode="auto">
          <a:xfrm>
            <a:off x="3851920" y="1412776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93096"/>
            <a:ext cx="2411760" cy="20882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400506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Откуп- плата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25144"/>
            <a:ext cx="2112169" cy="15841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0" y="386104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Старче - старый человек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35090"/>
            <a:ext cx="2808312" cy="1101822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Ветхая землянка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996952"/>
            <a:ext cx="2808312" cy="110182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Невод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4962" y="4393396"/>
            <a:ext cx="2808312" cy="1101822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Откуп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3760" y="5733256"/>
            <a:ext cx="2808312" cy="1101822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Старче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34774" y="1340768"/>
            <a:ext cx="3096344" cy="1296144"/>
          </a:xfrm>
          <a:prstGeom prst="ellips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человек</a:t>
            </a:r>
          </a:p>
        </p:txBody>
      </p:sp>
      <p:sp>
        <p:nvSpPr>
          <p:cNvPr id="11" name="Овал 10"/>
          <p:cNvSpPr/>
          <p:nvPr/>
        </p:nvSpPr>
        <p:spPr>
          <a:xfrm>
            <a:off x="5911577" y="2788427"/>
            <a:ext cx="3096344" cy="1296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дом, вырытый в земле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5942517" y="4236086"/>
            <a:ext cx="3096344" cy="1296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рыболовная сеть</a:t>
            </a:r>
          </a:p>
        </p:txBody>
      </p:sp>
      <p:sp>
        <p:nvSpPr>
          <p:cNvPr id="13" name="Овал 12"/>
          <p:cNvSpPr/>
          <p:nvPr/>
        </p:nvSpPr>
        <p:spPr>
          <a:xfrm>
            <a:off x="5958236" y="5631462"/>
            <a:ext cx="3096344" cy="1296144"/>
          </a:xfrm>
          <a:prstGeom prst="ellips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pPr indent="342900" algn="ctr">
              <a:spcAft>
                <a:spcPts val="1000"/>
              </a:spcAft>
            </a:pP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ОТВЕТЫ В ТЕКСТЕ.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жили старик со старухой?</a:t>
            </a: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Сколько лет они жили вместе?</a:t>
            </a: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поймал старик в третий раз?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старик отпустил золотую рыбку? </a:t>
            </a:r>
          </a:p>
          <a:p>
            <a:pPr marL="0" indent="0">
              <a:buNone/>
            </a:pPr>
            <a:endParaRPr lang="ru-RU" sz="3200" i="1" u="sng" dirty="0"/>
          </a:p>
        </p:txBody>
      </p:sp>
    </p:spTree>
    <p:extLst>
      <p:ext uri="{BB962C8B-B14F-4D97-AF65-F5344CB8AC3E}">
        <p14:creationId xmlns:p14="http://schemas.microsoft.com/office/powerpoint/2010/main" val="25406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ГЕРОЕВ СКАЗКИ.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b="1" i="1" u="sng" dirty="0" smtClean="0"/>
              <a:t>Запиши </a:t>
            </a:r>
            <a:r>
              <a:rPr lang="ru-RU" sz="2800" b="1" i="1" u="sng" dirty="0"/>
              <a:t>ответ</a:t>
            </a:r>
            <a:r>
              <a:rPr lang="ru-RU" sz="2800" b="1" i="1" u="sng" dirty="0" smtClean="0"/>
              <a:t>: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 smtClean="0"/>
              <a:t> __________________________________</a:t>
            </a:r>
            <a:endParaRPr lang="ru-RU" sz="2800" dirty="0"/>
          </a:p>
          <a:p>
            <a:r>
              <a:rPr lang="ru-RU" sz="2800" dirty="0"/>
              <a:t> </a:t>
            </a:r>
            <a:r>
              <a:rPr lang="ru-RU" sz="2800" dirty="0" smtClean="0"/>
              <a:t>__________________________________</a:t>
            </a:r>
          </a:p>
          <a:p>
            <a:r>
              <a:rPr lang="ru-RU" sz="2800" dirty="0" smtClean="0"/>
              <a:t>___________________________________</a:t>
            </a:r>
          </a:p>
          <a:p>
            <a:r>
              <a:rPr lang="ru-RU" sz="2800" dirty="0" smtClean="0"/>
              <a:t>___________________________________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9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2" descr="ÐÐ°ÑÑÐ¸Ð½ÐºÐ¸ Ð¿Ð¾ Ð·Ð°Ð¿ÑÐ¾ÑÑ ÐºÐ°ÑÑÐ¸Ð½ÐºÐµ Ðº ÑÐºÐ°Ð·ÐºÐµ Ð·Ð¾Ð»Ð¾ÑÐ°Ñ ÑÑÐ±ÐºÐ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0"/>
            <a:ext cx="5500694" cy="400050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429388" y="3714752"/>
            <a:ext cx="228601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3714752"/>
            <a:ext cx="228601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27" descr="ÐÐ°ÑÑÐ¸Ð½ÐºÐ¸ Ð¿Ð¾ Ð·Ð°Ð¿ÑÐ¾ÑÑ ÐºÐ°ÑÑÐ¸Ð½ÐºÐµ Ðº ÑÐºÐ°Ð·ÐºÐµ Ð·Ð¾Ð»Ð¾ÑÐ°Ñ ÑÑÐ±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3357586" cy="285752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857620" y="3714752"/>
            <a:ext cx="228601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118135"/>
              </p:ext>
            </p:extLst>
          </p:nvPr>
        </p:nvGraphicFramePr>
        <p:xfrm>
          <a:off x="1187624" y="5229200"/>
          <a:ext cx="1508760" cy="426720"/>
        </p:xfrm>
        <a:graphic>
          <a:graphicData uri="http://schemas.openxmlformats.org/drawingml/2006/table">
            <a:tbl>
              <a:tblPr/>
              <a:tblGrid>
                <a:gridCol w="1508760"/>
              </a:tblGrid>
              <a:tr h="391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Старик</a:t>
                      </a:r>
                      <a:endParaRPr lang="ru-RU" sz="28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19248"/>
              </p:ext>
            </p:extLst>
          </p:nvPr>
        </p:nvGraphicFramePr>
        <p:xfrm>
          <a:off x="7020272" y="5301208"/>
          <a:ext cx="1508760" cy="426720"/>
        </p:xfrm>
        <a:graphic>
          <a:graphicData uri="http://schemas.openxmlformats.org/drawingml/2006/table">
            <a:tbl>
              <a:tblPr/>
              <a:tblGrid>
                <a:gridCol w="1508760"/>
              </a:tblGrid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Старуха</a:t>
                      </a:r>
                      <a:endParaRPr lang="ru-RU" sz="28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384308"/>
              </p:ext>
            </p:extLst>
          </p:nvPr>
        </p:nvGraphicFramePr>
        <p:xfrm>
          <a:off x="3643306" y="5229200"/>
          <a:ext cx="2754644" cy="428628"/>
        </p:xfrm>
        <a:graphic>
          <a:graphicData uri="http://schemas.openxmlformats.org/drawingml/2006/table">
            <a:tbl>
              <a:tblPr/>
              <a:tblGrid>
                <a:gridCol w="2754644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Золотая </a:t>
                      </a: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рыбка</a:t>
                      </a:r>
                      <a:endParaRPr lang="ru-RU" sz="28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330" y="500374"/>
            <a:ext cx="634771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РАССКАЖИ СКАЗКУ ПО КАРТИНКАМ.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Рисунок 22" descr="ÐÐ°ÑÑÐ¸Ð½ÐºÐ¸ Ð¿Ð¾ Ð·Ð°Ð¿ÑÐ¾ÑÑ ÐºÐ°ÑÑÐ¸Ð½ÐºÐµ Ðº ÑÐºÐ°Ð·ÐºÐµ Ð·Ð¾Ð»Ð¾ÑÐ°Ñ ÑÑÐ±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3" y="2082800"/>
            <a:ext cx="20764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Рисунок 23" descr="ÐÐ°ÑÑÐ¸Ð½ÐºÐ¸ Ð¿Ð¾ Ð·Ð°Ð¿ÑÐ¾ÑÑ ÐºÐ°ÑÑÐ¸Ð½ÐºÐ¸ Ð²ÐµÑÑÐ°Ñ Ð·ÐµÐ¼Ð»ÑÐ½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04" y="2082800"/>
            <a:ext cx="2095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Рисунок 24" descr="ÐÐ°ÑÑÐ¸Ð½ÐºÐ¸ Ð¿Ð¾ Ð·Ð°Ð¿ÑÐ¾ÑÑ ÐºÐ°ÑÑÐ¸Ð½ÐºÐ¸ Ð½ÐµÐ²Ð¾Ð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3" y="4253190"/>
            <a:ext cx="20193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25" descr="ÐÐ°ÑÑÐ¸Ð½ÐºÐ¸ Ð¿Ð¾ Ð·Ð°Ð¿ÑÐ¾ÑÑ ÐºÐ°ÑÑÐ¸Ð½ÐºÐµ Ðº ÑÐºÐ°Ð·ÐºÐµ Ð·Ð¾Ð»Ð¾ÑÐ°Ñ ÑÑÐ±Ðº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45" y="2024613"/>
            <a:ext cx="16383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26" descr="ÐÐ°ÑÑÐ¸Ð½ÐºÐ¸ Ð¿Ð¾ Ð·Ð°Ð¿ÑÐ¾ÑÑ ÐºÐ°ÑÑÐ¸Ð½ÐºÐµ Ðº ÑÐºÐ°Ð·ÐºÐµ Ð·Ð¾Ð»Ð¾ÑÐ°Ñ ÑÑÐ±ÐºÐ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13" y="3896348"/>
            <a:ext cx="1800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27" descr="ÐÐ°ÑÑÐ¸Ð½ÐºÐ¸ Ð¿Ð¾ Ð·Ð°Ð¿ÑÐ¾ÑÑ ÐºÐ°ÑÑÐ¸Ð½ÐºÐµ Ðº ÑÐºÐ°Ð·ÐºÐµ Ð·Ð¾Ð»Ð¾ÑÐ°Ñ ÑÑÐ±ÐºÐ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70" y="4146688"/>
            <a:ext cx="20097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-130751"/>
            <a:ext cx="638849" cy="71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41167" bIns="2697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51720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113728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850833" cy="13208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 ПРЕДЛОЖЕНИЯ, ОПИРАЯСЬ НА ПЕРВЫЕ СЛОВА: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988840"/>
            <a:ext cx="7778826" cy="45365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Подружилась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Позвала ________________________________________________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Лиса приготовила ________________________________________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Размазала ______________________________________________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Стучал _________________________________________________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смог журавль </a:t>
            </a:r>
            <a:r>
              <a:rPr lang="ru-RU" dirty="0"/>
              <a:t>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3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16561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УСВОЕНИЯ ТЕМ ПО ПРЕДМЕТУ «ЛИТЕРАТУРНОЕ ЧТЕНИЕ» НАИБОЛЕЕ ТРУДНОДОСТИЖИМЫМИ РЕЗУЛЬТАТАМИ ЯВЛЯЮТСЯ СЛЕДУЮЩИЕ: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628800"/>
            <a:ext cx="8138866" cy="48965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понимание прочитанных художественных текстов;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понимание последовательности и логики событий;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понимание социальных взаимоотношений героев;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понимание моральных, нравственных аспектов в тексте;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понимание скрытого смысла;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понимание слов с переносным значением;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понимание образных выражений, в том числе пословиц, поговорок;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поиск в тексте необходимой информации;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оценочные суждения о прочитанном в тексте;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пересказ текста;  придумывание собственных историй;  использование при чтении интонационно-выразительных средств.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19270"/>
            <a:ext cx="788042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ДВУХ ПРЕДЛОЖЕНИЙ ВЫБЕРИ ПРАВИЛЬНОЕ И ПОДЧЕРКНИ: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440071"/>
            <a:ext cx="6447501" cy="5292033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Подружилась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лиса с аистом.</a:t>
            </a:r>
          </a:p>
          <a:p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Подружилась лиса с журавлём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Позвала лиса журавля в гости.</a:t>
            </a:r>
          </a:p>
          <a:p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Позвал медведь </a:t>
            </a:r>
            <a:r>
              <a:rPr lang="ru-RU" sz="1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журавушку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гости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Решила угостить лиса </a:t>
            </a:r>
            <a:r>
              <a:rPr lang="ru-RU" sz="1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журавушку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оладушками.</a:t>
            </a:r>
          </a:p>
          <a:p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Приготовила лиса манную кашу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Положила лиса кашу в кувшин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Положила лиса кашу на тарелку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Журавль постучал клювом по тарелке и так ничего не съел.</a:t>
            </a:r>
          </a:p>
          <a:p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Журавль постучал по тарелке и всю кашу съел.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9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Спасибо за внимание!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25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2284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НАД ПОНИМАНИЕМ ПРОЧИТАННОГО ВКЛЮЧАЕТ НЕСКОЛЬКО АСПЕКТОВ: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2160590"/>
            <a:ext cx="7346777" cy="388077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Понимание содержания прочитанных предложений, текстов;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Усвоение последовательности и логики событий;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понимания социальных взаимоотношений героев, нравственных аспектов содержания;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Понимание переносных значений.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634809" cy="13208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ПОНИМАНИЕ СОДЕРЖАНИЯ ПРОЧИТАННОГО: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7706817" cy="48245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адаптация текстов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визуализация текстов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проигрывание событий рассказа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8825" cy="13208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УСВОЕНИЕ ПОСЛЕДОВАТЕЛЬНОСТИ И ЛОГИКИ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7778826" cy="46805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плана рассказа с выделением главной мысли каждой части в виде короткого тезиса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правильного порядка событий рассказа</a:t>
            </a:r>
          </a:p>
        </p:txBody>
      </p:sp>
      <p:pic>
        <p:nvPicPr>
          <p:cNvPr id="18436" name="Picture 4" descr="ÐÐ°ÑÑÐ¸Ð½ÐºÐ¸ Ð¿Ð¾ Ð·Ð°Ð¿ÑÐ¾ÑÑ Ð¿Ð»Ð°Ð½ ÑÐºÐ°Ð·ÐºÐ¸"/>
          <p:cNvPicPr>
            <a:picLocks noChangeAspect="1" noChangeArrowheads="1"/>
          </p:cNvPicPr>
          <p:nvPr/>
        </p:nvPicPr>
        <p:blipFill>
          <a:blip r:embed="rId2" cstate="print"/>
          <a:srcRect t="15750" r="27551" b="29913"/>
          <a:stretch>
            <a:fillRect/>
          </a:stretch>
        </p:blipFill>
        <p:spPr bwMode="auto">
          <a:xfrm>
            <a:off x="3131840" y="1988840"/>
            <a:ext cx="3024336" cy="1656184"/>
          </a:xfrm>
          <a:prstGeom prst="rect">
            <a:avLst/>
          </a:prstGeom>
          <a:noFill/>
        </p:spPr>
      </p:pic>
      <p:pic>
        <p:nvPicPr>
          <p:cNvPr id="18438" name="Picture 6" descr="ÐÐ°ÑÑÐ¸Ð½ÐºÐ¸ Ð¿Ð¾ Ð·Ð°Ð¿ÑÐ¾ÑÑ Ð¿Ð¾ÑÑÐ´Ð¾Ðº ÑÐ¾Ð±ÑÑÐ¸Ð¹ Ð² ÑÐºÐ°Ð·ÐºÐµ"/>
          <p:cNvPicPr>
            <a:picLocks noChangeAspect="1" noChangeArrowheads="1"/>
          </p:cNvPicPr>
          <p:nvPr/>
        </p:nvPicPr>
        <p:blipFill>
          <a:blip r:embed="rId3" cstate="print"/>
          <a:srcRect l="6567" t="23951" r="9433" b="11852"/>
          <a:stretch>
            <a:fillRect/>
          </a:stretch>
        </p:blipFill>
        <p:spPr bwMode="auto">
          <a:xfrm>
            <a:off x="3131840" y="4581128"/>
            <a:ext cx="302433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ПОНИМАНИЕ ПЕРЕНОСНЫХ ЗНАЧЕНИЙ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2204864"/>
          <a:ext cx="6768752" cy="3888432"/>
        </p:xfrm>
        <a:graphic>
          <a:graphicData uri="http://schemas.openxmlformats.org/drawingml/2006/table">
            <a:tbl>
              <a:tblPr/>
              <a:tblGrid>
                <a:gridCol w="3384376"/>
                <a:gridCol w="3384376"/>
              </a:tblGrid>
              <a:tr h="111032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latin typeface="Times New Roman"/>
                          <a:ea typeface="Calibri"/>
                          <a:cs typeface="Times New Roman"/>
                        </a:rPr>
                        <a:t>Море цветов- много цветов</a:t>
                      </a:r>
                      <a:endParaRPr lang="ru-RU" sz="36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94" marR="5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8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94" marR="5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94" marR="52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70" name="Рисунок 2" descr="ÐÐ°ÑÑÐ¸Ð½ÐºÐ¸ Ð¿Ð¾ Ð·Ð°Ð¿ÑÐ¾ÑÑ Ð¼Ð¾Ñ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19672" y="3717032"/>
            <a:ext cx="2664296" cy="2016224"/>
          </a:xfrm>
          <a:prstGeom prst="rect">
            <a:avLst/>
          </a:prstGeom>
          <a:noFill/>
        </p:spPr>
      </p:pic>
      <p:pic>
        <p:nvPicPr>
          <p:cNvPr id="32769" name="Рисунок 3" descr="ÐÐ°ÑÑÐ¸Ð½ÐºÐ¸ Ð¿Ð¾ Ð·Ð°Ð¿ÑÐ¾ÑÑ Ð¼Ð½Ð¾Ð³Ð¾ ÑÐ²ÐµÑÐ¾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266429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83568" y="260648"/>
          <a:ext cx="8460432" cy="7216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1619672" y="3717032"/>
            <a:ext cx="79208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427984" y="3717032"/>
            <a:ext cx="79208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308304" y="3789040"/>
            <a:ext cx="79208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771800" y="1844824"/>
            <a:ext cx="504056" cy="2160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860032" y="1844824"/>
            <a:ext cx="0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804248" y="1700808"/>
            <a:ext cx="432048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НАВЫКОВ ПЕРЕСКАЗА</a:t>
            </a:r>
          </a:p>
        </p:txBody>
      </p:sp>
      <p:pic>
        <p:nvPicPr>
          <p:cNvPr id="13314" name="Picture 2" descr=" width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1296144" cy="1520809"/>
          </a:xfrm>
          <a:prstGeom prst="rect">
            <a:avLst/>
          </a:prstGeom>
          <a:noFill/>
        </p:spPr>
      </p:pic>
      <p:pic>
        <p:nvPicPr>
          <p:cNvPr id="13316" name="Picture 4" descr=" width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8800"/>
            <a:ext cx="1368152" cy="1555133"/>
          </a:xfrm>
          <a:prstGeom prst="rect">
            <a:avLst/>
          </a:prstGeom>
          <a:noFill/>
        </p:spPr>
      </p:pic>
      <p:pic>
        <p:nvPicPr>
          <p:cNvPr id="13318" name="Picture 6" descr=" width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484784"/>
            <a:ext cx="1368152" cy="1584176"/>
          </a:xfrm>
          <a:prstGeom prst="rect">
            <a:avLst/>
          </a:prstGeom>
          <a:noFill/>
        </p:spPr>
      </p:pic>
      <p:pic>
        <p:nvPicPr>
          <p:cNvPr id="13320" name="Picture 8" descr=" width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933056"/>
            <a:ext cx="1512168" cy="1602898"/>
          </a:xfrm>
          <a:prstGeom prst="rect">
            <a:avLst/>
          </a:prstGeom>
          <a:noFill/>
        </p:spPr>
      </p:pic>
      <p:pic>
        <p:nvPicPr>
          <p:cNvPr id="13322" name="Picture 10" descr=" width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789040"/>
            <a:ext cx="1512168" cy="1728192"/>
          </a:xfrm>
          <a:prstGeom prst="rect">
            <a:avLst/>
          </a:prstGeom>
          <a:noFill/>
        </p:spPr>
      </p:pic>
      <p:pic>
        <p:nvPicPr>
          <p:cNvPr id="13324" name="Picture 12" descr=" width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645024"/>
            <a:ext cx="1609825" cy="1738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3024335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АДАПТАЦИИ.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323528" y="2132856"/>
          <a:ext cx="4104456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788024" y="2132856"/>
          <a:ext cx="4104456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5364088" y="404664"/>
            <a:ext cx="237626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764704"/>
            <a:ext cx="291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СПОСОБ АДАПТАЦИИ ЗАВИСИТ 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1187</TotalTime>
  <Words>590</Words>
  <Application>Microsoft Office PowerPoint</Application>
  <PresentationFormat>Экран (4:3)</PresentationFormat>
  <Paragraphs>133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   «Адаптация учебного материала по литературному чтению ». </vt:lpstr>
      <vt:lpstr>В РАМКАХ УСВОЕНИЯ ТЕМ ПО ПРЕДМЕТУ «ЛИТЕРАТУРНОЕ ЧТЕНИЕ» НАИБОЛЕЕ ТРУДНОДОСТИЖИМЫМИ РЕЗУЛЬТАТАМИ ЯВЛЯЮТСЯ СЛЕДУЮЩИЕ:</vt:lpstr>
      <vt:lpstr>РАБОТА НАД ПОНИМАНИЕМ ПРОЧИТАННОГО ВКЛЮЧАЕТ НЕСКОЛЬКО АСПЕКТОВ: </vt:lpstr>
      <vt:lpstr>ПОНИМАНИЕ СОДЕРЖАНИЯ ПРОЧИТАННОГО: </vt:lpstr>
      <vt:lpstr>УСВОЕНИЕ ПОСЛЕДОВАТЕЛЬНОСТИ И ЛОГИКИ :</vt:lpstr>
      <vt:lpstr>ПОНИМАНИЕ ПЕРЕНОСНЫХ ЗНАЧЕНИЙ </vt:lpstr>
      <vt:lpstr>Презентация PowerPoint</vt:lpstr>
      <vt:lpstr>ФОРМИРОВАНИЕ НАВЫКОВ ПЕРЕСКАЗА</vt:lpstr>
      <vt:lpstr>ВАРИАНТЫ АДАПТАЦИИ.</vt:lpstr>
      <vt:lpstr>Основная цель адаптации литературного текста  – развитие осознанного чтения.</vt:lpstr>
      <vt:lpstr>  СТРУКТУРА РАБОТЫ С ТЕКСТОМ.</vt:lpstr>
      <vt:lpstr>АЛЬТЕРНАТИВНОЕ ЗАДАНИЕ</vt:lpstr>
      <vt:lpstr>Презентация PowerPoint</vt:lpstr>
      <vt:lpstr>СЛОВАРНАЯ РАБОТА </vt:lpstr>
      <vt:lpstr>НАЙДИ ОТВЕТЫ В ТЕКСТЕ. </vt:lpstr>
      <vt:lpstr>НАЗОВИТЕ ГЕРОЕВ СКАЗКИ. </vt:lpstr>
      <vt:lpstr>Презентация PowerPoint</vt:lpstr>
      <vt:lpstr>РАССКАЖИ СКАЗКУ ПО КАРТИНКАМ. </vt:lpstr>
      <vt:lpstr>ПРОДОЛЖИ ПРЕДЛОЖЕНИЯ, ОПИРАЯСЬ НА ПЕРВЫЕ СЛОВА:</vt:lpstr>
      <vt:lpstr>ИЗ ДВУХ ПРЕДЛОЖЕНИЙ ВЫБЕРИ ПРАВИЛЬНОЕ И ПОДЧЕРКНИ: 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Альтернативная коммуникация с помощью карточек</dc:title>
  <dc:creator>Наталья Каленова</dc:creator>
  <cp:lastModifiedBy>MASHEENA</cp:lastModifiedBy>
  <cp:revision>101</cp:revision>
  <dcterms:created xsi:type="dcterms:W3CDTF">2018-10-13T07:23:45Z</dcterms:created>
  <dcterms:modified xsi:type="dcterms:W3CDTF">2020-10-29T07:50:47Z</dcterms:modified>
</cp:coreProperties>
</file>